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68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6D526-DC23-4F6F-9657-C402DFC66A1D}" v="1" dt="2023-02-24T19:57:20.627"/>
    <p1510:client id="{471208FB-7E9C-4124-B4E9-2CB775431A08}" v="4" dt="2023-02-24T19:33:45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3" autoAdjust="0"/>
    <p:restoredTop sz="70901" autoAdjust="0"/>
  </p:normalViewPr>
  <p:slideViewPr>
    <p:cSldViewPr snapToGrid="0" snapToObjects="1">
      <p:cViewPr varScale="1">
        <p:scale>
          <a:sx n="74" d="100"/>
          <a:sy n="74" d="100"/>
        </p:scale>
        <p:origin x="1500" y="5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h, Christopher" userId="98921691-7f60-4b6f-a81e-dc12955a5c0e" providerId="ADAL" clId="{471208FB-7E9C-4124-B4E9-2CB775431A08}"/>
    <pc:docChg chg="custSel modSld">
      <pc:chgData name="Bunch, Christopher" userId="98921691-7f60-4b6f-a81e-dc12955a5c0e" providerId="ADAL" clId="{471208FB-7E9C-4124-B4E9-2CB775431A08}" dt="2023-02-24T19:36:40.467" v="1250" actId="20577"/>
      <pc:docMkLst>
        <pc:docMk/>
      </pc:docMkLst>
      <pc:sldChg chg="modSp mod modNotesTx">
        <pc:chgData name="Bunch, Christopher" userId="98921691-7f60-4b6f-a81e-dc12955a5c0e" providerId="ADAL" clId="{471208FB-7E9C-4124-B4E9-2CB775431A08}" dt="2023-02-24T19:29:32.885" v="1026" actId="20577"/>
        <pc:sldMkLst>
          <pc:docMk/>
          <pc:sldMk cId="2514224461" sldId="1387"/>
        </pc:sldMkLst>
        <pc:spChg chg="mod">
          <ac:chgData name="Bunch, Christopher" userId="98921691-7f60-4b6f-a81e-dc12955a5c0e" providerId="ADAL" clId="{471208FB-7E9C-4124-B4E9-2CB775431A08}" dt="2023-02-24T19:29:25.058" v="1023" actId="14100"/>
          <ac:spMkLst>
            <pc:docMk/>
            <pc:sldMk cId="2514224461" sldId="1387"/>
            <ac:spMk id="12" creationId="{B7164FF5-67AE-B74A-874F-8E78802E709F}"/>
          </ac:spMkLst>
        </pc:spChg>
      </pc:sldChg>
      <pc:sldChg chg="modAnim modNotesTx">
        <pc:chgData name="Bunch, Christopher" userId="98921691-7f60-4b6f-a81e-dc12955a5c0e" providerId="ADAL" clId="{471208FB-7E9C-4124-B4E9-2CB775431A08}" dt="2023-02-24T19:19:14.041" v="1"/>
        <pc:sldMkLst>
          <pc:docMk/>
          <pc:sldMk cId="1824948961" sldId="1968"/>
        </pc:sldMkLst>
      </pc:sldChg>
      <pc:sldChg chg="modNotesTx">
        <pc:chgData name="Bunch, Christopher" userId="98921691-7f60-4b6f-a81e-dc12955a5c0e" providerId="ADAL" clId="{471208FB-7E9C-4124-B4E9-2CB775431A08}" dt="2023-02-24T19:26:35.910" v="677" actId="20577"/>
        <pc:sldMkLst>
          <pc:docMk/>
          <pc:sldMk cId="2300373155" sldId="1971"/>
        </pc:sldMkLst>
      </pc:sldChg>
      <pc:sldChg chg="addSp modSp mod modNotesTx">
        <pc:chgData name="Bunch, Christopher" userId="98921691-7f60-4b6f-a81e-dc12955a5c0e" providerId="ADAL" clId="{471208FB-7E9C-4124-B4E9-2CB775431A08}" dt="2023-02-24T19:36:40.467" v="1250" actId="20577"/>
        <pc:sldMkLst>
          <pc:docMk/>
          <pc:sldMk cId="2334312790" sldId="1973"/>
        </pc:sldMkLst>
        <pc:spChg chg="add mod">
          <ac:chgData name="Bunch, Christopher" userId="98921691-7f60-4b6f-a81e-dc12955a5c0e" providerId="ADAL" clId="{471208FB-7E9C-4124-B4E9-2CB775431A08}" dt="2023-02-24T19:35:35.533" v="1157" actId="207"/>
          <ac:spMkLst>
            <pc:docMk/>
            <pc:sldMk cId="2334312790" sldId="1973"/>
            <ac:spMk id="5" creationId="{05E13640-04EE-5939-779B-4D3A03F16E8E}"/>
          </ac:spMkLst>
        </pc:spChg>
      </pc:sldChg>
      <pc:sldChg chg="modNotesTx">
        <pc:chgData name="Bunch, Christopher" userId="98921691-7f60-4b6f-a81e-dc12955a5c0e" providerId="ADAL" clId="{471208FB-7E9C-4124-B4E9-2CB775431A08}" dt="2023-02-24T19:23:15.238" v="359" actId="20577"/>
        <pc:sldMkLst>
          <pc:docMk/>
          <pc:sldMk cId="3468887786" sldId="1975"/>
        </pc:sldMkLst>
      </pc:sldChg>
      <pc:sldChg chg="modSp mod modNotesTx">
        <pc:chgData name="Bunch, Christopher" userId="98921691-7f60-4b6f-a81e-dc12955a5c0e" providerId="ADAL" clId="{471208FB-7E9C-4124-B4E9-2CB775431A08}" dt="2023-02-24T19:21:19.724" v="259" actId="20577"/>
        <pc:sldMkLst>
          <pc:docMk/>
          <pc:sldMk cId="3504188513" sldId="1976"/>
        </pc:sldMkLst>
        <pc:spChg chg="mod">
          <ac:chgData name="Bunch, Christopher" userId="98921691-7f60-4b6f-a81e-dc12955a5c0e" providerId="ADAL" clId="{471208FB-7E9C-4124-B4E9-2CB775431A08}" dt="2023-02-24T19:19:59.626" v="70" actId="20577"/>
          <ac:spMkLst>
            <pc:docMk/>
            <pc:sldMk cId="3504188513" sldId="1976"/>
            <ac:spMk id="4" creationId="{E953B6B1-100B-EB40-AF63-C05672A3806A}"/>
          </ac:spMkLst>
        </pc:spChg>
      </pc:sldChg>
      <pc:sldChg chg="modNotesTx">
        <pc:chgData name="Bunch, Christopher" userId="98921691-7f60-4b6f-a81e-dc12955a5c0e" providerId="ADAL" clId="{471208FB-7E9C-4124-B4E9-2CB775431A08}" dt="2023-02-24T19:26:49.328" v="679" actId="20577"/>
        <pc:sldMkLst>
          <pc:docMk/>
          <pc:sldMk cId="3888533152" sldId="1977"/>
        </pc:sldMkLst>
      </pc:sldChg>
      <pc:sldChg chg="modNotesTx">
        <pc:chgData name="Bunch, Christopher" userId="98921691-7f60-4b6f-a81e-dc12955a5c0e" providerId="ADAL" clId="{471208FB-7E9C-4124-B4E9-2CB775431A08}" dt="2023-02-24T19:27:01.151" v="683" actId="20577"/>
        <pc:sldMkLst>
          <pc:docMk/>
          <pc:sldMk cId="4080581676" sldId="1978"/>
        </pc:sldMkLst>
      </pc:sldChg>
      <pc:sldChg chg="modNotesTx">
        <pc:chgData name="Bunch, Christopher" userId="98921691-7f60-4b6f-a81e-dc12955a5c0e" providerId="ADAL" clId="{471208FB-7E9C-4124-B4E9-2CB775431A08}" dt="2023-02-24T19:26:27.514" v="675" actId="20577"/>
        <pc:sldMkLst>
          <pc:docMk/>
          <pc:sldMk cId="2874830156" sldId="1980"/>
        </pc:sldMkLst>
      </pc:sldChg>
      <pc:sldChg chg="modNotesTx">
        <pc:chgData name="Bunch, Christopher" userId="98921691-7f60-4b6f-a81e-dc12955a5c0e" providerId="ADAL" clId="{471208FB-7E9C-4124-B4E9-2CB775431A08}" dt="2023-02-24T19:24:27.728" v="510" actId="20577"/>
        <pc:sldMkLst>
          <pc:docMk/>
          <pc:sldMk cId="1024192622" sldId="1981"/>
        </pc:sldMkLst>
      </pc:sldChg>
      <pc:sldChg chg="modNotesTx">
        <pc:chgData name="Bunch, Christopher" userId="98921691-7f60-4b6f-a81e-dc12955a5c0e" providerId="ADAL" clId="{471208FB-7E9C-4124-B4E9-2CB775431A08}" dt="2023-02-24T19:28:19.414" v="863" actId="20577"/>
        <pc:sldMkLst>
          <pc:docMk/>
          <pc:sldMk cId="991655203" sldId="1984"/>
        </pc:sldMkLst>
      </pc:sldChg>
      <pc:sldChg chg="modNotesTx">
        <pc:chgData name="Bunch, Christopher" userId="98921691-7f60-4b6f-a81e-dc12955a5c0e" providerId="ADAL" clId="{471208FB-7E9C-4124-B4E9-2CB775431A08}" dt="2023-02-24T19:26:15.234" v="671" actId="20577"/>
        <pc:sldMkLst>
          <pc:docMk/>
          <pc:sldMk cId="2687634120" sldId="1985"/>
        </pc:sldMkLst>
      </pc:sldChg>
    </pc:docChg>
  </pc:docChgLst>
  <pc:docChgLst>
    <pc:chgData name="Jenny Maxse" userId="Bd8n5R7tN1djjIxIxbHJo95ZOfkEmWtTiiF9AKqTA4M=" providerId="None" clId="Web-{07E6D526-DC23-4F6F-9657-C402DFC66A1D}"/>
    <pc:docChg chg="modSld">
      <pc:chgData name="Jenny Maxse" userId="Bd8n5R7tN1djjIxIxbHJo95ZOfkEmWtTiiF9AKqTA4M=" providerId="None" clId="Web-{07E6D526-DC23-4F6F-9657-C402DFC66A1D}" dt="2023-02-24T19:57:15.111" v="0"/>
      <pc:docMkLst>
        <pc:docMk/>
      </pc:docMkLst>
      <pc:sldChg chg="modNotes">
        <pc:chgData name="Jenny Maxse" userId="Bd8n5R7tN1djjIxIxbHJo95ZOfkEmWtTiiF9AKqTA4M=" providerId="None" clId="Web-{07E6D526-DC23-4F6F-9657-C402DFC66A1D}" dt="2023-02-24T19:57:15.111" v="0"/>
        <pc:sldMkLst>
          <pc:docMk/>
          <pc:sldMk cId="3504188513" sldId="19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Estamos apresentando a nova</a:t>
            </a:r>
            <a:r>
              <a:rPr lang="pt-BR" baseline="0" dirty="0">
                <a:cs typeface="Calibri"/>
              </a:rPr>
              <a:t> marca Lions International para os Leões e para o mundo. Esta breve apresentação nos ajudará a entender o que é a marca e o que ela significa para os Leões.</a:t>
            </a:r>
          </a:p>
          <a:p>
            <a:endParaRPr lang="en-US" baseline="0" dirty="0">
              <a:cs typeface="Calibri"/>
            </a:endParaRPr>
          </a:p>
          <a:p>
            <a:r>
              <a:rPr lang="pt-BR" baseline="0" dirty="0">
                <a:cs typeface="Calibri"/>
              </a:rPr>
              <a:t>Vamos começar assistindo a um pequeno vídeo que ajuda a dar vida à marca. </a:t>
            </a: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Não. Nosso lema é Nós Servimos desde 1954, e continuará sendo nosso lema no futuro. </a:t>
            </a:r>
          </a:p>
          <a:p>
            <a:endParaRPr lang="en-US" dirty="0"/>
          </a:p>
          <a:p>
            <a:r>
              <a:rPr lang="pt-BR" dirty="0"/>
              <a:t>Como parte da marca Lions International, estamos apresentando um novo slogan: A serviço de um mundo carente. </a:t>
            </a:r>
          </a:p>
          <a:p>
            <a:endParaRPr lang="en-US" dirty="0"/>
          </a:p>
          <a:p>
            <a:r>
              <a:rPr lang="pt-BR" dirty="0"/>
              <a:t>O slogan é uma mensagem externa ou voltada para o público que conta rapidamente ao mundo o que fazemos. O slogan não substituirá o lema Nós Servimos.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>
                <a:ea typeface="ヒラギノ角ゴ Pro W3"/>
                <a:cs typeface="Calibri"/>
              </a:rPr>
              <a:t>Conversamos sobre como a marca será apresentada ao longo do tempo. 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pt-BR" b="0" dirty="0">
                <a:ea typeface="ヒラギノ角ゴ Pro W3"/>
                <a:cs typeface="Calibri"/>
              </a:rPr>
              <a:t>Aqui está uma breve visão geral do cronograma.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 você estiver procurando por mais informações ou recursos sobre a nova marca, visite nossa central da marca, usando o link na parte superior.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Você também pode enviar perguntas para o endereço de e-mail na parte inferior. </a:t>
            </a:r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Agora falaremos sobre a marca principal Lions International, e como ela funciona com nossa Associação e Fundação.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marca Lions International conectará ambas, nossa Associação e nossa Fundação sob uma marca principal para que possamos falar com o mundo sobre o nosso serviço e impacto coletivos. 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pt-BR" dirty="0"/>
              <a:t>Quando dizemos Lions International, o que estamos realmente dizendo é Lions Clubs International e Fundação de Lions Clubs International (LCIF), </a:t>
            </a:r>
            <a:r>
              <a:rPr lang="pt-BR" u="sng" dirty="0"/>
              <a:t>juntos</a:t>
            </a:r>
            <a:r>
              <a:rPr lang="pt-BR" dirty="0"/>
              <a:t>. Nossa Associação e Fundação vão continuar a ser organizações separadas com seus próprios órgãos de governança. Mas, juntos, somos Lions International. 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nos ajudar a entender melhor a marca Lions International, vamos dar uma olhada em algumas perguntas frequentes.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fortalecer nossa Associação e Fundação, precisávamos de uma maior integração das duas. </a:t>
            </a:r>
          </a:p>
          <a:p>
            <a:endParaRPr lang="en-US" dirty="0"/>
          </a:p>
          <a:p>
            <a:r>
              <a:rPr lang="pt-BR" dirty="0"/>
              <a:t>Uma das maneiras mais visíveis de fazer isso é unificando Lions Clubs International e Fundação de Lions Clubs International (LCIF) sob uma única marca  abrangente ou principal – Lions International – e alinhando nossas causas para mostrar ao mundo que estamos unidos na nossa missão de servir.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Estamos apresentando “Lions International” como nossa marca unificada abrangente ou “principal” para representar nossa Associação e Fundação juntas, mas os nomes individuais da Associação e da Fundação não serão alterados e continuarão a ser entidades legais separadas. </a:t>
            </a:r>
          </a:p>
          <a:p>
            <a:endParaRPr lang="en-US" dirty="0"/>
          </a:p>
          <a:p>
            <a:r>
              <a:rPr lang="pt-BR" dirty="0"/>
              <a:t>Ainda usaremos “Lions Clubs International”, quando nos referirmos especificamente à Associação, e “Fundação de Lions Clubs International”, quando nos referirmos à nossa Fundação. </a:t>
            </a:r>
          </a:p>
          <a:p>
            <a:endParaRPr lang="en-US" dirty="0"/>
          </a:p>
          <a:p>
            <a:r>
              <a:rPr lang="pt-BR" dirty="0"/>
              <a:t>Juntas, serão chamadas de “Lions International”.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há nenhuma ação imediata que você precise tomar e não há prazo para atualizar publicações, documentos e itens como crachás e cartões de visita. </a:t>
            </a:r>
          </a:p>
          <a:p>
            <a:endParaRPr lang="en-US" dirty="0"/>
          </a:p>
          <a:p>
            <a:r>
              <a:rPr lang="pt-BR" dirty="0"/>
              <a:t>Na verdade, muitos materiais não precisarão ser atualizados, já que nosso emblema de Lions International não mudará e nossas marcas Lions Clubs International e Fundação de Lions Clubs International não desaparecerão. </a:t>
            </a:r>
          </a:p>
          <a:p>
            <a:endParaRPr lang="en-US" dirty="0"/>
          </a:p>
          <a:p>
            <a:r>
              <a:rPr lang="pt-BR" dirty="0"/>
              <a:t>Ao longo do lançamento da nova marca, repassaremos notícias sobre a marca e orientações que ajudarão os Leões a se alinharem com a nova marca Lions International.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Não. Não vamos mudar o icônico emblema do Leão, que é reconhecido em todo o mundo. </a:t>
            </a:r>
          </a:p>
          <a:p>
            <a:endParaRPr lang="en-US" dirty="0"/>
          </a:p>
          <a:p>
            <a:r>
              <a:rPr lang="pt-BR" dirty="0"/>
              <a:t>Estamos introduzindo um logotipo com as palavras “Lions International” exibidas com o emblema, que usaremos como parte de nossa marca Lions International.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SSxqPyc8TMs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2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674628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400">
                <a:latin typeface="Arial"/>
                <a:ea typeface="ヒラギノ角ゴ Pro W3"/>
                <a:cs typeface="Arial"/>
              </a:rPr>
              <a:t>Visão geral da marca </a:t>
            </a:r>
            <a:br>
              <a:rPr lang="pt-BR" sz="3400">
                <a:latin typeface="Arial"/>
                <a:ea typeface="ヒラギノ角ゴ Pro W3"/>
                <a:cs typeface="Arial"/>
              </a:rPr>
            </a:br>
            <a:endParaRPr lang="pt-BR" sz="3400">
              <a:latin typeface="Arial"/>
              <a:ea typeface="ヒラギノ角ゴ Pro W3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2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1"/>
            <a:ext cx="7436679" cy="241462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/>
                </a:solidFill>
                <a:latin typeface="Helvetica Neue"/>
              </a:rPr>
              <a:t>Nosso lema Nós Servimos vai mudar?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432911" y="1128374"/>
            <a:ext cx="932617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pt-BR" sz="4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Cronograma da marca                 Lions International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370871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295551" y="3728900"/>
            <a:ext cx="2679192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609600" indent="-609600" algn="ctr"/>
            <a:r>
              <a:rPr lang="pt-BR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Ano 1: 2021- 2022</a:t>
            </a:r>
          </a:p>
          <a:p>
            <a:pPr marL="609600" indent="-609600" algn="ctr"/>
            <a:r>
              <a:rPr lang="pt-BR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Planejamento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270294" y="3728900"/>
            <a:ext cx="2676670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pt-BR" sz="1900" b="1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Ano 2: 2022- 2023</a:t>
            </a:r>
          </a:p>
          <a:p>
            <a:pPr marL="609600" indent="-609600" algn="ctr"/>
            <a:r>
              <a:rPr lang="pt-BR" sz="1500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Início e implementação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242515" y="3711773"/>
            <a:ext cx="2679192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pt-BR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Ano 3: 2023- 2024 </a:t>
            </a:r>
            <a:r>
              <a:rPr lang="pt-BR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Começo do lançamento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17258" y="3722688"/>
            <a:ext cx="2679192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pt-BR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Ano 4: 2024- 2025</a:t>
            </a:r>
          </a:p>
          <a:p>
            <a:pPr marL="609600" indent="-609600"/>
            <a:r>
              <a:rPr lang="pt-BR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Continuação do lançamento no ano 4 e além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225181" y="2518235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Lentamente, lançaremos a marca principal Lions International ao longo do tempo. 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974692" y="3493483"/>
            <a:ext cx="361636" cy="4616821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5520818" y="6229523"/>
            <a:ext cx="7269384" cy="8677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Observações importantes: </a:t>
            </a:r>
            <a:br>
              <a:rPr lang="pt-BR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pt-BR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 implementação será gradual ao longo do tempo. </a:t>
            </a:r>
            <a:r>
              <a:rPr lang="pt-BR" sz="14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745525" y="2865334"/>
            <a:ext cx="4181190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pt-BR" sz="2400" b="1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Seu destino para: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pt-BR" sz="24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Informações sobre a evolução da nossa marca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pt-BR" sz="24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Recursos, incluindo nosso guia de mensagens da marca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pt-BR" sz="24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Perguntas frequentes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pt-BR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pt-BR" sz="220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1839159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156036"/>
            <a:ext cx="6798222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BR" sz="3200" dirty="0">
                <a:latin typeface="Helvetica Neue"/>
              </a:rPr>
              <a:t>Webpage de Lions Internacional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456410" y="2283978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BR" sz="2600" dirty="0">
                <a:latin typeface="Helvetica Neue"/>
              </a:rPr>
              <a:t>Lionsclubs.org/</a:t>
            </a:r>
            <a:r>
              <a:rPr lang="pt-BR" sz="2600" dirty="0" err="1">
                <a:latin typeface="Helvetica Neue"/>
              </a:rPr>
              <a:t>our-brand</a:t>
            </a:r>
            <a:endParaRPr lang="pt-BR" sz="2600" dirty="0"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281985" y="6044586"/>
            <a:ext cx="8079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Envie suas perguntas sobre a marca para</a:t>
            </a:r>
          </a:p>
          <a:p>
            <a:r>
              <a:rPr lang="pt-BR" sz="2000" u="sng" dirty="0">
                <a:solidFill>
                  <a:srgbClr val="0070C0"/>
                </a:solidFill>
                <a:latin typeface="Arial"/>
                <a:ea typeface="ヒラギノ角ゴ Pro W3"/>
                <a:cs typeface="Arial"/>
              </a:rPr>
              <a:t>lionsbrand@lionsclubs.org</a:t>
            </a:r>
            <a:r>
              <a:rPr lang="pt-BR" sz="20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.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68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09800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Obrigado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7087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396095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© 2023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" name="Online Media 1" title="Somos Lions International [PO]">
            <a:hlinkClick r:id="" action="ppaction://media"/>
            <a:extLst>
              <a:ext uri="{FF2B5EF4-FFF2-40B4-BE49-F238E27FC236}">
                <a16:creationId xmlns:a16="http://schemas.microsoft.com/office/drawing/2014/main" id="{8005C101-7C15-F17D-85EB-07D61DAFFB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31789" y="1358721"/>
            <a:ext cx="7328422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822785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pt-B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Apresentando a marca principal Lions International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pt-BR" sz="220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pt-BR" sz="220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59757" y="21538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371189"/>
            <a:ext cx="4986674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BR" dirty="0">
                <a:latin typeface="Helvetica Neue"/>
              </a:rPr>
              <a:t>Arquitetura da marca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1057193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Marca principal</a:t>
            </a:r>
            <a:br>
              <a:rPr lang="pt-BR" sz="1800" b="0"/>
            </a:br>
            <a:endParaRPr lang="pt-BR" sz="1800" b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1060253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Marcas das organizações</a:t>
            </a:r>
            <a:br>
              <a:rPr lang="pt-BR" sz="1800" b="0"/>
            </a:br>
            <a:endParaRPr lang="pt-BR" sz="1800" b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pt-BR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Você tem perguntas. </a:t>
              </a:r>
              <a:br>
                <a:rPr lang="pt-BR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pt-BR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Nós temos respostas.</a:t>
              </a:r>
            </a:p>
            <a:p>
              <a:endParaRPr lang="en-US" sz="4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endParaRPr>
            </a:p>
            <a:p>
              <a:r>
                <a:rPr lang="pt-BR" sz="4000" b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5 principais perguntas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94335" y="2037021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/>
                </a:solidFill>
                <a:latin typeface="Helvetica Neue"/>
              </a:rPr>
              <a:t>Por que estamos mudando para Lions International como nossa “marca principal”?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67944" y="1421034"/>
            <a:ext cx="7785025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/>
                </a:solidFill>
                <a:latin typeface="Helvetica Neue"/>
              </a:rPr>
              <a:t>Se Lions International é nossa marca principal, isso significa que não seremos mais Lions Clubs Internacional e Fundação de Lions Clubs International?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89009" y="2037021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/>
                </a:solidFill>
                <a:latin typeface="Helvetica Neue"/>
              </a:rPr>
              <a:t>Existe um prazo para clubes, distritos e </a:t>
            </a:r>
            <a:r>
              <a:rPr lang="pt-BR" sz="4400" dirty="0" err="1">
                <a:solidFill>
                  <a:schemeClr val="bg1"/>
                </a:solidFill>
                <a:latin typeface="Helvetica Neue"/>
              </a:rPr>
              <a:t>DMs</a:t>
            </a:r>
            <a:r>
              <a:rPr lang="pt-BR" sz="4400" dirty="0">
                <a:solidFill>
                  <a:schemeClr val="bg1"/>
                </a:solidFill>
                <a:latin typeface="Helvetica Neue"/>
              </a:rPr>
              <a:t> atualizarem seus materiais com a nova marca?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346340" y="2390288"/>
            <a:ext cx="6919094" cy="206957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400" dirty="0">
                <a:solidFill>
                  <a:schemeClr val="bg1"/>
                </a:solidFill>
                <a:latin typeface="Helvetica Neue"/>
              </a:rPr>
              <a:t>O emblema de Lions International vai mudar?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824</Words>
  <Application>Microsoft Office PowerPoint</Application>
  <PresentationFormat>Widescreen</PresentationFormat>
  <Paragraphs>100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1356</cp:revision>
  <cp:lastPrinted>2019-06-19T16:24:35Z</cp:lastPrinted>
  <dcterms:created xsi:type="dcterms:W3CDTF">2018-11-12T16:45:52Z</dcterms:created>
  <dcterms:modified xsi:type="dcterms:W3CDTF">2023-03-28T18:52:36Z</dcterms:modified>
</cp:coreProperties>
</file>